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79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30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573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03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64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57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75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914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334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91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46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B8FDC-B42F-4533-BE44-D250889AE20E}" type="datetimeFigureOut">
              <a:rPr lang="zh-TW" altLang="en-US" smtClean="0"/>
              <a:t>2018/11/22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8B4E1-DBEF-48F4-A3AE-09D363509C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49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cap="all" dirty="0">
                <a:solidFill>
                  <a:schemeClr val="bg1"/>
                </a:solidFill>
              </a:rPr>
              <a:t>我要一生一世住在你聖</a:t>
            </a:r>
            <a:r>
              <a:rPr lang="zh-TW" altLang="en-US" b="1" cap="all" dirty="0" smtClean="0">
                <a:solidFill>
                  <a:schemeClr val="bg1"/>
                </a:solidFill>
              </a:rPr>
              <a:t>殿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zh-TW" altLang="en-US" sz="2000" dirty="0">
                <a:solidFill>
                  <a:schemeClr val="bg1"/>
                </a:solidFill>
              </a:rPr>
              <a:t>曲</a:t>
            </a:r>
            <a:r>
              <a:rPr lang="en-US" altLang="zh-TW" sz="2000" dirty="0">
                <a:solidFill>
                  <a:schemeClr val="bg1"/>
                </a:solidFill>
              </a:rPr>
              <a:t>/ </a:t>
            </a:r>
            <a:r>
              <a:rPr lang="zh-TW" altLang="en-US" sz="2000" dirty="0">
                <a:solidFill>
                  <a:schemeClr val="bg1"/>
                </a:solidFill>
              </a:rPr>
              <a:t>詞</a:t>
            </a:r>
            <a:r>
              <a:rPr lang="en-US" altLang="zh-TW" sz="2000" dirty="0">
                <a:solidFill>
                  <a:schemeClr val="bg1"/>
                </a:solidFill>
              </a:rPr>
              <a:t>: </a:t>
            </a:r>
            <a:r>
              <a:rPr lang="zh-TW" altLang="en-US" sz="2000" dirty="0">
                <a:solidFill>
                  <a:schemeClr val="bg1"/>
                </a:solidFill>
              </a:rPr>
              <a:t>方文聰</a:t>
            </a:r>
          </a:p>
          <a:p>
            <a:pPr fontAlgn="base"/>
            <a:r>
              <a:rPr lang="zh-TW" altLang="en-US" sz="2000" dirty="0">
                <a:solidFill>
                  <a:schemeClr val="bg1"/>
                </a:solidFill>
              </a:rPr>
              <a:t>編曲</a:t>
            </a:r>
            <a:r>
              <a:rPr lang="en-US" altLang="zh-TW" sz="2000" dirty="0">
                <a:solidFill>
                  <a:schemeClr val="bg1"/>
                </a:solidFill>
              </a:rPr>
              <a:t>: Philia Yuen</a:t>
            </a:r>
          </a:p>
          <a:p>
            <a:pPr fontAlgn="base"/>
            <a:r>
              <a:rPr lang="zh-TW" altLang="en-US" sz="2000" dirty="0">
                <a:solidFill>
                  <a:schemeClr val="bg1"/>
                </a:solidFill>
              </a:rPr>
              <a:t>演唱</a:t>
            </a:r>
            <a:r>
              <a:rPr lang="en-US" altLang="zh-TW" sz="2000" dirty="0">
                <a:solidFill>
                  <a:schemeClr val="bg1"/>
                </a:solidFill>
              </a:rPr>
              <a:t>: Airy Chan, </a:t>
            </a:r>
            <a:r>
              <a:rPr lang="zh-TW" altLang="en-US" sz="2000" dirty="0">
                <a:solidFill>
                  <a:schemeClr val="bg1"/>
                </a:solidFill>
              </a:rPr>
              <a:t>楊芷瑩</a:t>
            </a:r>
            <a:r>
              <a:rPr lang="en-US" altLang="zh-TW" sz="2000" dirty="0">
                <a:solidFill>
                  <a:schemeClr val="bg1"/>
                </a:solidFill>
              </a:rPr>
              <a:t>@Hot </a:t>
            </a:r>
            <a:r>
              <a:rPr lang="en-US" altLang="zh-TW" sz="2000" dirty="0" smtClean="0">
                <a:solidFill>
                  <a:schemeClr val="bg1"/>
                </a:solidFill>
              </a:rPr>
              <a:t>Worshipper</a:t>
            </a:r>
            <a:endParaRPr lang="en-US" altLang="zh-TW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3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486"/>
            <a:ext cx="8219256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 你是我亮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光 是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我生命的保障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 你是尊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貴 你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是可畏 是我的高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臺</a:t>
            </a:r>
            <a:endParaRPr lang="en-US" altLang="zh-TW" sz="4000" dirty="0" smtClean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 你是我牧者 是我生命的安慰</a:t>
            </a:r>
          </a:p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 你是拯救 你是寬恕 是我的盾牌</a:t>
            </a:r>
          </a:p>
          <a:p>
            <a:pPr marL="0" indent="0">
              <a:buNone/>
            </a:pPr>
            <a:endParaRPr lang="en-US" altLang="zh-TW" sz="4000" dirty="0" smtClean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544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抬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頭吧 別再被勞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役 </a:t>
            </a:r>
            <a:endParaRPr lang="en-US" altLang="zh-TW" sz="4000" dirty="0" smtClean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降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服吧 瞎眼都可看見</a:t>
            </a:r>
          </a:p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從壓制裡 獲釋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放 你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國要彰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顯</a:t>
            </a:r>
            <a:endParaRPr lang="zh-TW" altLang="en-US" sz="40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1776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要一生一世 住在你聖殿</a:t>
            </a:r>
          </a:p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我要一心一意 尋求你面</a:t>
            </a:r>
          </a:p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我要不惜一切 順服你訓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示</a:t>
            </a:r>
            <a:endParaRPr lang="zh-TW" altLang="en-US" sz="40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75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4000" dirty="0" smtClean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endParaRPr lang="en-US" altLang="zh-TW" sz="40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 algn="ctr"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盡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情地 獻上 作活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祭</a:t>
            </a:r>
            <a:endParaRPr lang="zh-TW" altLang="en-US" sz="40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5445846"/>
      </p:ext>
    </p:extLst>
  </p:cSld>
  <p:clrMapOvr>
    <a:masterClrMapping/>
  </p:clrMapOvr>
</p:sld>
</file>

<file path=ppt/theme/theme1.xml><?xml version="1.0" encoding="utf-8"?>
<a:theme xmlns:a="http://schemas.openxmlformats.org/drawingml/2006/main" name="16 to 9 form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 to 9 format</Template>
  <TotalTime>14</TotalTime>
  <Words>117</Words>
  <Application>Microsoft Office PowerPoint</Application>
  <PresentationFormat>On-screen Show (16:9)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16 to 9 format</vt:lpstr>
      <vt:lpstr>我要一生一世住在你聖殿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我要一生一世住在你聖殿</dc:title>
  <dc:creator>wsc</dc:creator>
  <cp:lastModifiedBy>wsc</cp:lastModifiedBy>
  <cp:revision>3</cp:revision>
  <dcterms:created xsi:type="dcterms:W3CDTF">2018-11-22T00:11:13Z</dcterms:created>
  <dcterms:modified xsi:type="dcterms:W3CDTF">2018-11-22T00:25:52Z</dcterms:modified>
</cp:coreProperties>
</file>